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1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760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505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16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01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40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098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390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77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52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8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4538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601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4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5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8146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6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750B24-7F23-4A3B-AE8A-DF694E75E4DD}" type="datetimeFigureOut">
              <a:rPr lang="lv-LV" smtClean="0"/>
              <a:t>13.04.2018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0688E-8601-4110-8DB0-5729BA4DC5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824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8E07-3520-499A-9555-E08F4BE68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-1041009"/>
            <a:ext cx="7587591" cy="3024554"/>
          </a:xfrm>
        </p:spPr>
        <p:txBody>
          <a:bodyPr/>
          <a:lstStyle/>
          <a:p>
            <a:r>
              <a:rPr lang="en-US" dirty="0"/>
              <a:t>A Solar charger for mobile devices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0198E-669E-495C-9108-5F7740B69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342" y="2180492"/>
            <a:ext cx="6560649" cy="41499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/>
              <a:t>Solar charging stations for smartphones, tablets and other portable electronics</a:t>
            </a:r>
            <a:r>
              <a:rPr lang="ru-RU" sz="2600" dirty="0"/>
              <a:t>.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/>
              <a:t>Ideal for Open Air fests, as well as</a:t>
            </a:r>
            <a:r>
              <a:rPr lang="lv-LV" sz="2600" dirty="0"/>
              <a:t> </a:t>
            </a:r>
            <a:r>
              <a:rPr lang="en-US" sz="2600" dirty="0"/>
              <a:t>summer cafes</a:t>
            </a:r>
            <a:r>
              <a:rPr lang="lv-LV" sz="2600" dirty="0"/>
              <a:t>, bars, </a:t>
            </a:r>
            <a:r>
              <a:rPr lang="en-US" sz="2600" dirty="0"/>
              <a:t>restaurants</a:t>
            </a:r>
            <a:r>
              <a:rPr lang="lv-LV" sz="2600" dirty="0"/>
              <a:t> </a:t>
            </a:r>
            <a:r>
              <a:rPr lang="en-US" sz="2600" dirty="0"/>
              <a:t>etc.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/>
              <a:t>Useful both for visitors and hosts</a:t>
            </a:r>
            <a:r>
              <a:rPr lang="lv-LV" sz="2600" dirty="0"/>
              <a:t>!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ALTENERGO LTD.</a:t>
            </a:r>
          </a:p>
          <a:p>
            <a:r>
              <a:rPr lang="en-US" dirty="0"/>
              <a:t>Latvia, Riga</a:t>
            </a:r>
          </a:p>
          <a:p>
            <a:r>
              <a:rPr lang="en-US" dirty="0"/>
              <a:t>www.altenergo.lv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0DF27-7886-4D31-9CCF-834E526BF6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7" y="4100724"/>
            <a:ext cx="2967574" cy="251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0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67C7-6345-4F15-853E-6540C736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29" y="140677"/>
            <a:ext cx="11287394" cy="1507067"/>
          </a:xfrm>
        </p:spPr>
        <p:txBody>
          <a:bodyPr/>
          <a:lstStyle/>
          <a:p>
            <a:r>
              <a:rPr lang="en-US" dirty="0"/>
              <a:t>The solar charger is already tested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A76F-4C0C-4413-A753-F2449150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09" y="1246163"/>
            <a:ext cx="11731797" cy="723314"/>
          </a:xfrm>
        </p:spPr>
        <p:txBody>
          <a:bodyPr>
            <a:normAutofit/>
          </a:bodyPr>
          <a:lstStyle/>
          <a:p>
            <a:r>
              <a:rPr lang="en-US" dirty="0"/>
              <a:t>Our station was installed at several Open Air music festivals in Latvia. </a:t>
            </a:r>
            <a:r>
              <a:rPr lang="en-US" b="1" dirty="0"/>
              <a:t>The demand was high!</a:t>
            </a:r>
            <a:endParaRPr lang="lv-LV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8B9D5-FD3D-4C6A-B8E3-80BE63B0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069"/>
            <a:ext cx="5936616" cy="395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624A1-7738-4F33-A8C2-0CDAC9CF4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64" y="2235068"/>
            <a:ext cx="5936616" cy="39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2FE5-0C2D-483E-974E-C7FF02DB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64" y="168549"/>
            <a:ext cx="10795025" cy="1507067"/>
          </a:xfrm>
        </p:spPr>
        <p:txBody>
          <a:bodyPr/>
          <a:lstStyle/>
          <a:p>
            <a:r>
              <a:rPr lang="en-US" dirty="0"/>
              <a:t>Advantages of using the solar charger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2926-9636-46AC-8B2F-4E2AA9CB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4" y="1802226"/>
            <a:ext cx="10442917" cy="357163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 anchorCtr="0"/>
          <a:lstStyle/>
          <a:p>
            <a:r>
              <a:rPr lang="en-US" dirty="0"/>
              <a:t>Your guests will be even more satisfied with your events and services.</a:t>
            </a:r>
          </a:p>
          <a:p>
            <a:r>
              <a:rPr lang="en-US" dirty="0"/>
              <a:t>Mass-media will highlight the progressive eco-aspect of your enterprise.</a:t>
            </a:r>
          </a:p>
          <a:p>
            <a:r>
              <a:rPr lang="en-US" dirty="0"/>
              <a:t>A solar phone charger definitely attracts attention – it is perfect for placing advertisements.</a:t>
            </a:r>
          </a:p>
          <a:p>
            <a:r>
              <a:rPr lang="en-US" dirty="0"/>
              <a:t>Further options – the station can be equipped with a Wi-Fi access point, a video surveillance camera, a loudspeaker and charging devices for e-bikes, </a:t>
            </a:r>
            <a:r>
              <a:rPr lang="en-US" dirty="0" err="1"/>
              <a:t>Segways</a:t>
            </a:r>
            <a:r>
              <a:rPr lang="en-US" dirty="0"/>
              <a:t> and other personal electric transport.</a:t>
            </a:r>
          </a:p>
          <a:p>
            <a:r>
              <a:rPr lang="en-US" dirty="0"/>
              <a:t>You can also come up with your own ideas on how to upgrade the station – we can tailor-make it!</a:t>
            </a:r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635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C6A0-F00F-43F2-A8FC-701D233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30" y="0"/>
            <a:ext cx="9109994" cy="1507067"/>
          </a:xfrm>
        </p:spPr>
        <p:txBody>
          <a:bodyPr/>
          <a:lstStyle/>
          <a:p>
            <a:r>
              <a:rPr lang="en-US" dirty="0"/>
              <a:t>Scalability of the charge station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AA56E-BFAE-46AC-8E55-4CF7186B6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9" y="2887723"/>
            <a:ext cx="5422107" cy="36147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0E08C-B54B-4BF1-82FF-7B0D9DD4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7" y="2887723"/>
            <a:ext cx="5422107" cy="361473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8D2F14C-B0FB-47AC-9316-99F8D6B3BE33}"/>
              </a:ext>
            </a:extLst>
          </p:cNvPr>
          <p:cNvSpPr txBox="1">
            <a:spLocks/>
          </p:cNvSpPr>
          <p:nvPr/>
        </p:nvSpPr>
        <p:spPr>
          <a:xfrm>
            <a:off x="326599" y="1184873"/>
            <a:ext cx="9936896" cy="11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offer </a:t>
            </a:r>
            <a:r>
              <a:rPr lang="en-US" b="1" dirty="0"/>
              <a:t>custom solutions – </a:t>
            </a:r>
            <a:r>
              <a:rPr lang="en-US" dirty="0"/>
              <a:t>amount of PV panels and charging cells, as well as capacity of the battery </a:t>
            </a:r>
            <a:r>
              <a:rPr lang="en-US" b="1" dirty="0"/>
              <a:t>will be adjusted</a:t>
            </a:r>
            <a:r>
              <a:rPr lang="en-US" dirty="0"/>
              <a:t> to your real needs!</a:t>
            </a:r>
          </a:p>
          <a:p>
            <a:r>
              <a:rPr lang="en-US" b="1" dirty="0"/>
              <a:t>Shape, size and decoration </a:t>
            </a:r>
            <a:r>
              <a:rPr lang="en-US" dirty="0"/>
              <a:t>of the station are also up to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92642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223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Century Gothic</vt:lpstr>
      <vt:lpstr>Wingdings</vt:lpstr>
      <vt:lpstr>Wingdings 3</vt:lpstr>
      <vt:lpstr>Slice</vt:lpstr>
      <vt:lpstr>A Solar charger for mobile devices</vt:lpstr>
      <vt:lpstr>The solar charger is already tested</vt:lpstr>
      <vt:lpstr>Advantages of using the solar charger</vt:lpstr>
      <vt:lpstr>Scalability of the charge station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charger for mobile devices</dc:title>
  <dc:creator>User</dc:creator>
  <cp:lastModifiedBy>User</cp:lastModifiedBy>
  <cp:revision>24</cp:revision>
  <dcterms:created xsi:type="dcterms:W3CDTF">2018-04-13T10:26:39Z</dcterms:created>
  <dcterms:modified xsi:type="dcterms:W3CDTF">2018-04-13T11:09:09Z</dcterms:modified>
</cp:coreProperties>
</file>